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8" r:id="rId6"/>
    <p:sldId id="259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45" autoAdjust="0"/>
  </p:normalViewPr>
  <p:slideViewPr>
    <p:cSldViewPr snapToGrid="0">
      <p:cViewPr varScale="1">
        <p:scale>
          <a:sx n="54" d="100"/>
          <a:sy n="54" d="100"/>
        </p:scale>
        <p:origin x="1278" y="84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5F8A9-61A8-4B49-B7C1-AC67DEB47F2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BA40B-51F0-476F-BA45-F82479C2F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6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BA40B-51F0-476F-BA45-F82479C2F6E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76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39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0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7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3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37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0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77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4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74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4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BA3E-DBB8-4DA5-9E3D-4576A4CD501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A092-BDBD-42E5-B8FC-5DD07405C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5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1501BE-B112-4EB7-9175-93D26D8A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704" y="6930770"/>
            <a:ext cx="5486400" cy="1512047"/>
          </a:xfrm>
        </p:spPr>
        <p:txBody>
          <a:bodyPr>
            <a:noAutofit/>
          </a:bodyPr>
          <a:lstStyle/>
          <a:p>
            <a:pPr algn="l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номере: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«Болдинская осень»…..стр.2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родителей: </a:t>
            </a:r>
          </a:p>
          <a:p>
            <a:pPr algn="l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мнемотехники</a:t>
            </a:r>
          </a:p>
          <a:p>
            <a:pPr algn="l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заучивании стихотворений »</a:t>
            </a:r>
          </a:p>
          <a:p>
            <a:pPr algn="l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…..стр.3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…..стр.4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родителей: </a:t>
            </a:r>
          </a:p>
          <a:p>
            <a:pPr algn="l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одевать ребенка осенью»…..стр.5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родителей: </a:t>
            </a:r>
          </a:p>
          <a:p>
            <a:pPr algn="l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 что играть?»…..стр.6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981E6C-7428-436F-83B7-121A35B93BCF}"/>
              </a:ext>
            </a:extLst>
          </p:cNvPr>
          <p:cNvSpPr txBox="1"/>
          <p:nvPr/>
        </p:nvSpPr>
        <p:spPr>
          <a:xfrm>
            <a:off x="1089545" y="256315"/>
            <a:ext cx="4972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д/с общеразвивающего вида №25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0694B3F7-3C12-42C4-A2B7-72ACDE18D89C}"/>
              </a:ext>
            </a:extLst>
          </p:cNvPr>
          <p:cNvSpPr txBox="1">
            <a:spLocks/>
          </p:cNvSpPr>
          <p:nvPr/>
        </p:nvSpPr>
        <p:spPr>
          <a:xfrm>
            <a:off x="1089545" y="4623022"/>
            <a:ext cx="5486400" cy="151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октябре, в октябре</a:t>
            </a:r>
          </a:p>
          <a:p>
            <a:pPr algn="l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дождик во дворе.</a:t>
            </a:r>
          </a:p>
          <a:p>
            <a:pPr algn="l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лугах мертва трава,</a:t>
            </a:r>
          </a:p>
          <a:p>
            <a:pPr algn="l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Замолчал кузнечик.</a:t>
            </a:r>
          </a:p>
          <a:p>
            <a:pPr algn="l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Заготовлены дрова</a:t>
            </a:r>
          </a:p>
          <a:p>
            <a:pPr algn="l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зиму для печек.  (С. Маршак)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9F4BFE8-477D-466A-9B9E-D5EDFC74FF3B}"/>
              </a:ext>
            </a:extLst>
          </p:cNvPr>
          <p:cNvSpPr/>
          <p:nvPr/>
        </p:nvSpPr>
        <p:spPr>
          <a:xfrm>
            <a:off x="1127359" y="11628566"/>
            <a:ext cx="49351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№10 октябрь 2019 г.</a:t>
            </a:r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873" y="849343"/>
            <a:ext cx="4278788" cy="193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51624" y="2641798"/>
            <a:ext cx="2701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-</a:t>
            </a:r>
            <a:r>
              <a:rPr lang="en-US" sz="4000" dirty="0" err="1"/>
              <a:t>белобока</a:t>
            </a:r>
            <a:endParaRPr lang="ru-RU" sz="4000" dirty="0"/>
          </a:p>
        </p:txBody>
      </p:sp>
      <p:sp>
        <p:nvSpPr>
          <p:cNvPr id="2" name="Вставить фигурный текст 32"/>
          <p:cNvSpPr>
            <a:spLocks noChangeArrowheads="1" noChangeShapeType="1" noTextEdit="1"/>
          </p:cNvSpPr>
          <p:nvPr/>
        </p:nvSpPr>
        <p:spPr bwMode="auto">
          <a:xfrm>
            <a:off x="3113904" y="3344420"/>
            <a:ext cx="2557221" cy="134063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spc="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noFill/>
                <a:effectLst>
                  <a:outerShdw dist="4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Газета для детей,</a:t>
            </a:r>
          </a:p>
          <a:p>
            <a:pPr algn="ctr" rtl="0"/>
            <a:r>
              <a:rPr lang="ru-RU" sz="3600" spc="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noFill/>
                <a:effectLst>
                  <a:outerShdw dist="4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А также их родителей,</a:t>
            </a:r>
          </a:p>
          <a:p>
            <a:pPr algn="ctr" rtl="0"/>
            <a:r>
              <a:rPr lang="ru-RU" sz="3600" spc="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noFill/>
                <a:effectLst>
                  <a:outerShdw dist="4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Их бабушек и дедушек.</a:t>
            </a:r>
          </a:p>
        </p:txBody>
      </p:sp>
    </p:spTree>
    <p:extLst>
      <p:ext uri="{BB962C8B-B14F-4D97-AF65-F5344CB8AC3E}">
        <p14:creationId xmlns:p14="http://schemas.microsoft.com/office/powerpoint/2010/main" val="411696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113BA-603C-4BFA-8E67-876FED5E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26" y="649114"/>
            <a:ext cx="5915025" cy="2356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БОЛДИНСКАЯ ОСЕНЬ</a:t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2496D9-A86E-40C2-9A7B-718E0D6B6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0" y="3005670"/>
            <a:ext cx="6030051" cy="85372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 Октябрь, красивый осенний месяц. По традиции в этом месяце проходит фестиваль детского творчества «Болдинская осень». Это мероприятие проводиться для поддержки талантливых и одаренных детей.</a:t>
            </a:r>
          </a:p>
          <a:p>
            <a:pPr marL="0" indent="0">
              <a:buNone/>
            </a:pP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 задачами мероприятия стали: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 развитие одаренных детей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возраста;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творческих способностей,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 и нравственного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педагогов ДОУ как средства формирования и развития эстетических принципов и идеалов личности ребенка;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профессионального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педагогов, и развития личности ребенка в соответствии с их способностями, интересами и возможностями;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партнерских отношений взаимодействия и педагогических коллективов ДОУ с семьями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воспитанников;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положительного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мнения и, прежде всего мнения родителей, имеющих детей дошкольного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о содержании работы детских садов;</a:t>
            </a:r>
          </a:p>
          <a:p>
            <a:pPr>
              <a:spcBef>
                <a:spcPts val="0"/>
              </a:spcBef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поддержка и поощрение творчески работающих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08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ABB59-632E-4213-BC98-D4AC72E9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24" y="218807"/>
            <a:ext cx="5915025" cy="235655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ИСПОЛЬЗОВАНИЕ МНЕМОТЕХНИКИ ПРИ ЗАУЧИВАНИИ СТИХОТВОРЕНИЙ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B7DFC-89DD-48CD-89B9-5CEDFFE89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3041528"/>
            <a:ext cx="5915025" cy="879188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стихотворений играет огромную роль в жизни ребенка, ведь благодаря этому у малышей развивается память и речь, расширяется кругозор и словарный запас, формируется уровень культуры.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дошкольном возрасте ребенку важно не механическое запоминание текста, а  его понимание. Стихи для дошкольника – это такой материал, который учит ребенка чувствовать слово, передавать интонацию, представлять настроение автора, сопереживать.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Как помочь ребенку понять и запомнить стихотворение? В силу своих возрастных и психических особенностей, у дошкольников преобладает наглядно-образное мышление. И здесь нам на помощь приходят мнемотехника и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Что же это такое? Мнемотехника – специально разработанные приемы и способы запоминания. Суть этого метода состоит в том, что  разучивая стихотворение нужно рисовать вместе с ребенком к каждому слову, фразе или строчке какой-нибудь простой рисунок-символ. После чего ребенок по памяти, используя графическое изображение, воспроизводит стихотворение целиком.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04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2C052-7218-4106-AA83-7E4C77F8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10" y="398102"/>
            <a:ext cx="5915025" cy="2356556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ПРИМЕРЫ МНЕМОТАБЛИЦ</a:t>
            </a:r>
            <a:endParaRPr lang="ru-RU" sz="6600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BA0EBB-BE96-4160-8679-B0B14A35C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0" y="2940033"/>
            <a:ext cx="3096465" cy="438788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A6BF9D-902A-4329-9CE7-8695639BD5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22" y="7327915"/>
            <a:ext cx="3088113" cy="344766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6487AEC-E7C7-4C02-A9D6-4A376F693F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35" y="2940033"/>
            <a:ext cx="3429000" cy="438788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B92B20-AB62-44DC-A5A7-03FBEF5EA9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0" y="7327915"/>
            <a:ext cx="3429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7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951F4-2DAA-4213-9756-2236BFF0C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04800"/>
            <a:ext cx="5915025" cy="2611223"/>
          </a:xfrm>
        </p:spPr>
        <p:txBody>
          <a:bodyPr/>
          <a:lstStyle/>
          <a:p>
            <a:pPr algn="ctr"/>
            <a:r>
              <a:rPr lang="ru-RU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КАК ОДЕВАТЬ РЕБЕНКА ОСЕНЬЮ</a:t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582583-0513-4896-B26E-1C4AACB3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2916023"/>
            <a:ext cx="5915025" cy="876748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всегда кажется таким уязвимым и беззащитным, что заботливые мамы инстинктивно стремятся одеть его теплее. Однако, следует помнить, что одетый излишне тепло ребенок перегревается и потеет, что повышает риск простудного заболевания.</a:t>
            </a:r>
          </a:p>
          <a:p>
            <a:pPr marL="0" indent="0"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любое время года ребенка не стоит одевать теплее, чем взрослого. У детей температура тела выше, чем у взрослых, так же детки двигаются активнее взрослых, поэтому теплообмен и теплоотдача у них сильнее. Ребенку все равно, когда радоваться жизни: и летом, и зимой, и осенью малыши бегают и резвятся одинаково. Главное – обеспечить им комфорт для игр, не дав ни замерзнуть, ни промокнуть: одежда должна быть по размеру, чтобы не мешать двигаться и не сковывать движения.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 И ДОЖДЛИВО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дать сырости проморозить дитя, нужно надеть под обычную одежду плотно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прилегающую футболку с длинным рукавом и колготы. Верхняя одежда должна быть непромокаемой и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непродуваемой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 И СУХО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Спасение – многослойная одежда.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водолазка, свитер крупной вязки, а сверху – не очень теплая куртка. То же касается и ног: колготки, рейтузы и брюки греют лучше и мешают меньше, чем толстые ватные штаны.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5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0882C2-DF8F-4D1F-BA14-ED47B92D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976282"/>
            <a:ext cx="5915025" cy="921571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в парке или лесу можно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много красивых опавших листочков. Поиграйте с ребенком в игру: пусть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 по листочку попробует узнать дерево, на котором листочек рос. Так Вы поможете малышу узнать много новых названий деревьев.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Игра «Угадай слово». Родитель кидает ребенку мяч и задает вопрос. Малыш должен ответить Вам и кинуть мяч обратно. В таких играх совершенствуется одновременно физическое и интеллектуальное развитие.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Детям очень нравится шлепать по лужам. Чтобы ребенок не промочил ноги, позаботьтесь о покупке непромокаемых резиновых сапожек. Предложите малышу измерить глубину лужи – пусть он с помощью палочки измеряет глубину луж и найдет самую глубокую. Можно покидать камушки в лужу и посмотреть, как от камушка идут круги по воде.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Старайтесь на осенней прогулке как можно больше двигаться – любые подвижные игры, как прятки, классики, догонялки, катание с горки, игры с мячом нравятся всем малышам без исключения.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893F98-830B-466D-BE09-8672F3D5FB79}"/>
              </a:ext>
            </a:extLst>
          </p:cNvPr>
          <p:cNvSpPr/>
          <p:nvPr/>
        </p:nvSpPr>
        <p:spPr>
          <a:xfrm>
            <a:off x="0" y="888003"/>
            <a:ext cx="702832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ВО ЧТО ИГРАТЬ?</a:t>
            </a:r>
            <a:endParaRPr lang="ru-RU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3585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796</Words>
  <Application>Microsoft Office PowerPoint</Application>
  <PresentationFormat>Широкоэкранный</PresentationFormat>
  <Paragraphs>63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БОЛДИНСКАЯ ОСЕНЬ </vt:lpstr>
      <vt:lpstr>ИСПОЛЬЗОВАНИЕ МНЕМОТЕХНИКИ ПРИ ЗАУЧИВАНИИ СТИХОТВОРЕНИЙ</vt:lpstr>
      <vt:lpstr>ПРИМЕРЫ МНЕМОТАБЛИЦ</vt:lpstr>
      <vt:lpstr>КАК ОДЕВАТЬ РЕБЕНКА ОСЕНЬЮ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 Vernyaev</dc:creator>
  <cp:lastModifiedBy>Aleksandr Vernyaev</cp:lastModifiedBy>
  <cp:revision>27</cp:revision>
  <dcterms:created xsi:type="dcterms:W3CDTF">2019-10-16T07:39:13Z</dcterms:created>
  <dcterms:modified xsi:type="dcterms:W3CDTF">2019-10-22T08:51:51Z</dcterms:modified>
</cp:coreProperties>
</file>