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8" r:id="rId4"/>
    <p:sldId id="262" r:id="rId5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17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0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3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5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0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99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5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5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FBF3-E564-4EED-B2F7-3F1C60D1886F}" type="datetimeFigureOut">
              <a:rPr lang="ru-RU" smtClean="0"/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6366-876F-49DA-82FB-D4EA6062A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0" y="-58993"/>
            <a:ext cx="6858594" cy="1219305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00151" y="600358"/>
            <a:ext cx="3864219" cy="7417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развивающего типа№25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461"/>
            <a:ext cx="2507226" cy="1225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431" y="2692352"/>
            <a:ext cx="1877731" cy="347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9296" y="3168432"/>
            <a:ext cx="3285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4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для детей,</a:t>
            </a:r>
          </a:p>
          <a:p>
            <a:pPr lvl="0" algn="ctr"/>
            <a:r>
              <a:rPr lang="ru-RU" sz="2000" b="1" i="1" dirty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4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родителей,</a:t>
            </a:r>
          </a:p>
          <a:p>
            <a:pPr lvl="0" algn="ctr"/>
            <a:r>
              <a:rPr lang="ru-RU" sz="2000" b="1" i="1" dirty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ED7D31"/>
                </a:solidFill>
                <a:effectLst>
                  <a:outerShdw dist="4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бабушек и дедушек</a:t>
            </a:r>
            <a:endParaRPr lang="ru-RU" sz="2000" b="1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088200"/>
            <a:ext cx="3303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уже зима спешит, </a:t>
            </a: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встретить осень на пороге, </a:t>
            </a: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окошком снег кружит, </a:t>
            </a: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месяц к нам приходит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1371" y="5390116"/>
            <a:ext cx="3429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номере:</a:t>
            </a:r>
          </a:p>
          <a:p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единства»…..стр.2</a:t>
            </a:r>
          </a:p>
          <a:p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матери»……стр.3</a:t>
            </a:r>
          </a:p>
          <a:p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«Как жалеть детей.»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9020" y="10600681"/>
            <a:ext cx="1767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rgbClr val="4472C4">
                    <a:lumMod val="50000"/>
                  </a:srgbClr>
                </a:solidFill>
              </a:rPr>
              <a:t>Ноябрь 2019 г.</a:t>
            </a:r>
            <a:endParaRPr lang="ru-RU" sz="20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9786" cy="12191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614" y="4011561"/>
            <a:ext cx="1776504" cy="1477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684" y="4011561"/>
            <a:ext cx="3951930" cy="738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 — новый государственный праздник. Он отмечается 4 ноября, начиная с 2005 года. И хотя это праздник новый, но своё начало он берёт в далёком XVII веке, в Смутном, как его называли, времени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 этот праздник больше ориентирован на формирование толерантности в нашем многонациональном государстве.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городе данному празднику был посвящён фестиваль «карусель дружбы», проходивший в кинотеатре «Юность». В нём приняли участие наши воспитанники Каримова Ясминахон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Кучкаров Сулейман,  прочитавшие стихотворение на родном узбекском и русском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языках.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растущего человека понятие Родина начинается с любви к маме, к близким людям, к родному дому.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 детства воспитывать уважение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культурному наследию своей Земли, историческому прошлому своего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учить ценить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других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уважать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других народов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акцентировать внимание на схожесть, а не различие между разными народами, населяющими наш небольшой городок.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1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925" y="3355091"/>
            <a:ext cx="5001936" cy="51943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3038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народного единства</a:t>
            </a:r>
            <a:r>
              <a:rPr lang="ru-RU" sz="3038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ru-RU" sz="3038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2554" y="1089950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" y="-295985"/>
            <a:ext cx="6858595" cy="12191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655495" y="2964145"/>
            <a:ext cx="4910335" cy="66749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40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День матери.</a:t>
            </a:r>
            <a:endParaRPr lang="ru-RU" sz="4000" b="1" spc="28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50" y="3647405"/>
            <a:ext cx="2730012" cy="3244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0641" y="3710618"/>
            <a:ext cx="26373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Этот праздник — самый главный,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Самый теплый, добрый самый.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Ведь на свете нет желанней,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Нет важнее слова «мама</a:t>
            </a:r>
            <a:r>
              <a:rPr lang="ru-RU" sz="2400" b="1" i="1" dirty="0">
                <a:solidFill>
                  <a:srgbClr val="FF0000"/>
                </a:solidFill>
              </a:rPr>
              <a:t>»!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434" y="6035989"/>
            <a:ext cx="3421811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1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662" y="1051364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650" y="6970748"/>
            <a:ext cx="55773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человека - большого или маленького, молодого или пожилого мама является самым родным и близким человеком на свете. Все лучшее в каждом из нас от матери. Многие женщины думают, что родить ребёнка и стать матерью - одно и то же. С тем же успехом можно сказать, что одно и то же - иметь рояль и быть пианистом.   Материнство – великий духовный и физический труд, продолжающийся всю жизнь. И самая важная и сложная задача в жизни матери – это достойно воспитать своего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9095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76735"/>
            <a:ext cx="6858594" cy="12345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63" y="3213657"/>
            <a:ext cx="3450635" cy="3962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949" y="3746090"/>
            <a:ext cx="582561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жалость неуместна, а когда – нужна и полезна?</a:t>
            </a:r>
          </a:p>
          <a:p>
            <a:pPr lvl="0"/>
            <a:endParaRPr lang="ru-RU" sz="1600" b="1" i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Пожалеть споткнувшегося ребенка – естественно. Но почему тогда первой реакцией мамы часто становится резкий окрик или нравоучения? Причин тому несколько.</a:t>
            </a:r>
          </a:p>
          <a:p>
            <a:pPr lvl="0"/>
            <a:endParaRPr lang="ru-RU" sz="1600" b="1" i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ОПАСНЫЕ «ПЕРЕГИБЫ»</a:t>
            </a:r>
          </a:p>
          <a:p>
            <a:pPr lvl="0"/>
            <a:endParaRPr lang="ru-RU" sz="1600" b="1" i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Жалея, важно избегать и противоположной крайности. Если после падения с качелей не посмеяться над легким испугом, которым, к счастью, отделался кроха, а навсегда вычеркнуть качели из списка детских развлечений – вреда будет не меньше, чем от гневных окриков. Конечно, тем самым мама максимально оградит чадо от опасности. Но заодно и лишит его шанса научиться справляться со страхами, преодолевать трудности. Сопереживая и ставя себя на место ребенка, надо тоже знать меру. Вспоминая, как в детстве вам не нравилось наводить порядок в игрушках, вы сами ежедневно рассортировываете в детской конструкторы и фломастеры? Есть все шансы вырастить несамостоятельного, неприспособленного и не умеющего следить за собой и своими вещами взрослого. Спасибо за это он вам точно не скажет! Лучше вспомнить поговорку про то, что голодному лучше предложить не рыбу, а удочку – и придумать для ребенка какой-то новый, увлекательный способ раскладывания конструкторов и машинок в коробки. При таком подходе малыш не будет жалеть сил на наведение порядка. А маме останется только радоваться за любимое чадо, не дающее ей поводов для жалости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3780" y="10854345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595</Words>
  <Application>Microsoft Office PowerPoint</Application>
  <PresentationFormat>Широкоэкранный</PresentationFormat>
  <Paragraphs>35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2020-02-16T19:24:50Z</dcterms:created>
  <dcterms:modified xsi:type="dcterms:W3CDTF">2020-02-16T21:49:23Z</dcterms:modified>
</cp:coreProperties>
</file>